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406" r:id="rId2"/>
    <p:sldId id="389" r:id="rId3"/>
    <p:sldId id="506" r:id="rId4"/>
    <p:sldId id="507" r:id="rId5"/>
    <p:sldId id="508" r:id="rId6"/>
    <p:sldId id="502" r:id="rId7"/>
    <p:sldId id="505" r:id="rId8"/>
    <p:sldId id="503" r:id="rId9"/>
    <p:sldId id="504" r:id="rId10"/>
    <p:sldId id="390" r:id="rId11"/>
    <p:sldId id="448" r:id="rId12"/>
    <p:sldId id="449" r:id="rId13"/>
    <p:sldId id="388" r:id="rId14"/>
    <p:sldId id="479" r:id="rId15"/>
    <p:sldId id="480" r:id="rId16"/>
    <p:sldId id="481" r:id="rId17"/>
    <p:sldId id="472" r:id="rId18"/>
    <p:sldId id="473" r:id="rId19"/>
    <p:sldId id="474" r:id="rId20"/>
    <p:sldId id="475" r:id="rId21"/>
    <p:sldId id="476" r:id="rId22"/>
    <p:sldId id="477" r:id="rId23"/>
    <p:sldId id="478" r:id="rId24"/>
    <p:sldId id="467" r:id="rId25"/>
    <p:sldId id="468" r:id="rId26"/>
    <p:sldId id="470" r:id="rId27"/>
    <p:sldId id="469" r:id="rId28"/>
    <p:sldId id="471" r:id="rId29"/>
    <p:sldId id="326" r:id="rId30"/>
    <p:sldId id="327" r:id="rId31"/>
    <p:sldId id="328" r:id="rId32"/>
    <p:sldId id="450" r:id="rId33"/>
    <p:sldId id="491" r:id="rId34"/>
    <p:sldId id="492" r:id="rId35"/>
    <p:sldId id="493" r:id="rId36"/>
    <p:sldId id="494" r:id="rId37"/>
    <p:sldId id="500" r:id="rId38"/>
    <p:sldId id="263" r:id="rId39"/>
    <p:sldId id="273" r:id="rId40"/>
    <p:sldId id="272" r:id="rId41"/>
    <p:sldId id="271" r:id="rId42"/>
    <p:sldId id="501" r:id="rId43"/>
    <p:sldId id="495" r:id="rId44"/>
    <p:sldId id="496" r:id="rId45"/>
    <p:sldId id="274" r:id="rId46"/>
    <p:sldId id="275" r:id="rId47"/>
    <p:sldId id="276" r:id="rId48"/>
    <p:sldId id="301" r:id="rId49"/>
    <p:sldId id="497" r:id="rId50"/>
    <p:sldId id="498" r:id="rId51"/>
    <p:sldId id="499" r:id="rId5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389"/>
          </p14:sldIdLst>
        </p14:section>
        <p14:section name="R.Strauss-Daphne" id="{D75EB133-CD2E-44A4-86CD-8BE51F1191D6}">
          <p14:sldIdLst>
            <p14:sldId id="506"/>
            <p14:sldId id="507"/>
            <p14:sldId id="508"/>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96"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38.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2.JPG"/></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333625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3CCE441-B786-331F-0BE9-B49D12517B62}"/>
              </a:ext>
            </a:extLst>
          </p:cNvPr>
          <p:cNvPicPr>
            <a:picLocks noChangeAspect="1"/>
          </p:cNvPicPr>
          <p:nvPr/>
        </p:nvPicPr>
        <p:blipFill rotWithShape="1">
          <a:blip r:embed="rId2">
            <a:extLst>
              <a:ext uri="{28A0092B-C50C-407E-A947-70E740481C1C}">
                <a14:useLocalDpi xmlns:a14="http://schemas.microsoft.com/office/drawing/2010/main" val="0"/>
              </a:ext>
            </a:extLst>
          </a:blip>
          <a:srcRect r="17274" b="-1"/>
          <a:stretch/>
        </p:blipFill>
        <p:spPr>
          <a:xfrm>
            <a:off x="146476" y="161490"/>
            <a:ext cx="9609504"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14124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342115-751B-00CB-80DA-A581AE92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0"/>
            <a:ext cx="9906000" cy="6816860"/>
          </a:xfrm>
          <a:prstGeom prst="rect">
            <a:avLst/>
          </a:prstGeom>
        </p:spPr>
      </p:pic>
    </p:spTree>
    <p:extLst>
      <p:ext uri="{BB962C8B-B14F-4D97-AF65-F5344CB8AC3E}">
        <p14:creationId xmlns:p14="http://schemas.microsoft.com/office/powerpoint/2010/main" val="284536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45613</Words>
  <Application>Microsoft Office PowerPoint</Application>
  <PresentationFormat>A4-Papier (210 x 297 mm)</PresentationFormat>
  <Paragraphs>308</Paragraphs>
  <Slides>51</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51</vt:i4>
      </vt:variant>
    </vt:vector>
  </HeadingPairs>
  <TitlesOfParts>
    <vt:vector size="57" baseType="lpstr">
      <vt:lpstr>-apple-system</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344</cp:revision>
  <cp:lastPrinted>2022-12-28T07:36:53Z</cp:lastPrinted>
  <dcterms:created xsi:type="dcterms:W3CDTF">2022-11-07T20:45:57Z</dcterms:created>
  <dcterms:modified xsi:type="dcterms:W3CDTF">2023-02-03T19:16:52Z</dcterms:modified>
</cp:coreProperties>
</file>